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9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76B2"/>
    <a:srgbClr val="592265"/>
    <a:srgbClr val="812990"/>
    <a:srgbClr val="8EB74A"/>
    <a:srgbClr val="00BAF2"/>
    <a:srgbClr val="93C9C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vert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900" y="-8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2" d="100"/>
          <a:sy n="102" d="100"/>
        </p:scale>
        <p:origin x="-251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1673EA-0C48-4049-920C-B7BC85D0C246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B6ED30-3FDA-455B-9EDE-565B18452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5225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9ED39F-4936-40A2-BF23-1A2533280B63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0A8197-81C2-47E6-806F-EF04139E9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74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94946">
            <a:off x="-170455" y="672184"/>
            <a:ext cx="9175037" cy="24283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1000" y="3048000"/>
            <a:ext cx="7924800" cy="1447800"/>
          </a:xfrm>
        </p:spPr>
        <p:txBody>
          <a:bodyPr anchor="b">
            <a:normAutofit/>
          </a:bodyPr>
          <a:lstStyle>
            <a:lvl1pPr algn="l">
              <a:defRPr sz="3600" b="1" cap="all" baseline="0"/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419600"/>
            <a:ext cx="7924800" cy="1219200"/>
          </a:xfrm>
        </p:spPr>
        <p:txBody>
          <a:bodyPr>
            <a:normAutofit/>
          </a:bodyPr>
          <a:lstStyle>
            <a:lvl1pPr marL="0" indent="0" algn="l">
              <a:buNone/>
              <a:defRPr sz="2800" b="1" i="1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6248400" y="6334709"/>
            <a:ext cx="16033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www.crec.org</a:t>
            </a:r>
            <a:endParaRPr lang="en-US" sz="1600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6172498"/>
            <a:ext cx="994464" cy="66297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163676"/>
            <a:ext cx="3554680" cy="509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9622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809853" y="6350771"/>
            <a:ext cx="14253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www.crec.org</a:t>
            </a:r>
            <a:endParaRPr lang="en-US" sz="140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1443" y="6277941"/>
            <a:ext cx="680157" cy="45343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356474"/>
            <a:ext cx="2209800" cy="316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6855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6809853" y="6350771"/>
            <a:ext cx="14253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www.crec.org</a:t>
            </a:r>
            <a:endParaRPr lang="en-US" sz="140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1443" y="6277941"/>
            <a:ext cx="680157" cy="45343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356474"/>
            <a:ext cx="2209800" cy="316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3561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705600" cy="1143000"/>
          </a:xfrm>
        </p:spPr>
        <p:txBody>
          <a:bodyPr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2900" indent="-342900">
              <a:spcAft>
                <a:spcPts val="600"/>
              </a:spcAft>
              <a:buClr>
                <a:srgbClr val="592265"/>
              </a:buClr>
              <a:buFont typeface="Wingdings 2" pitchFamily="18" charset="2"/>
              <a:buChar char="¢"/>
              <a:defRPr sz="2400"/>
            </a:lvl1pPr>
            <a:lvl2pPr marL="742950" indent="-285750">
              <a:spcAft>
                <a:spcPts val="600"/>
              </a:spcAft>
              <a:buClr>
                <a:srgbClr val="B676B2"/>
              </a:buClr>
              <a:buFont typeface="Wingdings 2" pitchFamily="18" charset="2"/>
              <a:buChar char="¢"/>
              <a:defRPr sz="2000"/>
            </a:lvl2pPr>
            <a:lvl3pPr marL="1143000" indent="-228600">
              <a:spcAft>
                <a:spcPts val="600"/>
              </a:spcAft>
              <a:buClr>
                <a:srgbClr val="812990"/>
              </a:buClr>
              <a:buFont typeface="Wingdings 2" pitchFamily="18" charset="2"/>
              <a:buChar char="¢"/>
              <a:defRPr sz="1800"/>
            </a:lvl3pPr>
            <a:lvl4pPr marL="1600200" indent="-228600">
              <a:spcAft>
                <a:spcPts val="600"/>
              </a:spcAft>
              <a:buClr>
                <a:schemeClr val="tx1"/>
              </a:buClr>
              <a:buFont typeface="Wingdings 2" pitchFamily="18" charset="2"/>
              <a:buChar char="¢"/>
              <a:defRPr sz="1600"/>
            </a:lvl4pPr>
            <a:lvl5pPr marL="2057400" indent="-228600">
              <a:spcAft>
                <a:spcPts val="600"/>
              </a:spcAft>
              <a:buClr>
                <a:schemeClr val="bg1">
                  <a:lumMod val="65000"/>
                </a:schemeClr>
              </a:buClr>
              <a:buFont typeface="Wingdings 2" pitchFamily="18" charset="2"/>
              <a:buChar char="¢"/>
              <a:defRPr sz="1600"/>
            </a:lvl5pPr>
            <a:lvl6pPr marL="2514600" indent="-228600">
              <a:spcAft>
                <a:spcPts val="600"/>
              </a:spcAft>
              <a:buClr>
                <a:srgbClr val="592265"/>
              </a:buClr>
              <a:buFont typeface="Wingdings 2" pitchFamily="18" charset="2"/>
              <a:buChar char="¢"/>
              <a:defRPr sz="1600"/>
            </a:lvl6pPr>
          </a:lstStyle>
          <a:p>
            <a:pPr lvl="0"/>
            <a:r>
              <a:rPr lang="en-US" dirty="0" smtClean="0"/>
              <a:t>  Click to edit </a:t>
            </a:r>
          </a:p>
          <a:p>
            <a:pPr lvl="1"/>
            <a:r>
              <a:rPr lang="en-US" dirty="0" smtClean="0"/>
              <a:t>  Second level</a:t>
            </a:r>
          </a:p>
          <a:p>
            <a:pPr lvl="2"/>
            <a:r>
              <a:rPr lang="en-US" dirty="0" smtClean="0"/>
              <a:t>  Third level</a:t>
            </a:r>
          </a:p>
          <a:p>
            <a:pPr lvl="3"/>
            <a:r>
              <a:rPr lang="en-US" dirty="0" smtClean="0"/>
              <a:t>  Fourth level</a:t>
            </a:r>
          </a:p>
          <a:p>
            <a:pPr lvl="4"/>
            <a:r>
              <a:rPr lang="en-US" dirty="0" smtClean="0"/>
              <a:t>  Fifth level</a:t>
            </a:r>
          </a:p>
          <a:p>
            <a:pPr lvl="5"/>
            <a:r>
              <a:rPr lang="en-US" dirty="0" smtClean="0"/>
              <a:t>  Sixth level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81000"/>
            <a:ext cx="1378493" cy="918995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>
          <a:xfrm>
            <a:off x="6809853" y="6350771"/>
            <a:ext cx="14253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www.crec.org</a:t>
            </a:r>
            <a:endParaRPr lang="en-US" sz="1400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1443" y="6277941"/>
            <a:ext cx="680157" cy="453438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356474"/>
            <a:ext cx="2209800" cy="316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5122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200" b="1" cap="all"/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="1" i="1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62620" flipH="1">
            <a:off x="137104" y="1138898"/>
            <a:ext cx="8854768" cy="2343537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6809853" y="6350771"/>
            <a:ext cx="14253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www.crec.org</a:t>
            </a:r>
            <a:endParaRPr lang="en-US" sz="1400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1443" y="6277941"/>
            <a:ext cx="680157" cy="45343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356474"/>
            <a:ext cx="2209800" cy="316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442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3868" y="274638"/>
            <a:ext cx="6812932" cy="1143000"/>
          </a:xfrm>
        </p:spPr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 marL="342900" indent="-342900">
              <a:spcAft>
                <a:spcPts val="600"/>
              </a:spcAft>
              <a:buClr>
                <a:srgbClr val="592265"/>
              </a:buClr>
              <a:buFont typeface="Wingdings 2" pitchFamily="18" charset="2"/>
              <a:buChar char="¢"/>
              <a:defRPr sz="2400"/>
            </a:lvl1pPr>
            <a:lvl2pPr marL="742950" indent="-285750">
              <a:spcAft>
                <a:spcPts val="600"/>
              </a:spcAft>
              <a:buClr>
                <a:srgbClr val="B676B2"/>
              </a:buClr>
              <a:buFont typeface="Wingdings 2" pitchFamily="18" charset="2"/>
              <a:buChar char="¢"/>
              <a:defRPr sz="2000"/>
            </a:lvl2pPr>
            <a:lvl3pPr marL="1143000" indent="-228600">
              <a:spcAft>
                <a:spcPts val="600"/>
              </a:spcAft>
              <a:buClr>
                <a:srgbClr val="812990"/>
              </a:buClr>
              <a:buFont typeface="Wingdings 2" pitchFamily="18" charset="2"/>
              <a:buChar char="¢"/>
              <a:defRPr sz="1800"/>
            </a:lvl3pPr>
            <a:lvl4pPr marL="1600200" indent="-228600">
              <a:spcAft>
                <a:spcPts val="600"/>
              </a:spcAft>
              <a:buClr>
                <a:schemeClr val="tx1"/>
              </a:buClr>
              <a:buFont typeface="Wingdings 2" pitchFamily="18" charset="2"/>
              <a:buChar char="¢"/>
              <a:defRPr sz="1600"/>
            </a:lvl4pPr>
            <a:lvl5pPr marL="2057400" indent="-228600">
              <a:spcAft>
                <a:spcPts val="600"/>
              </a:spcAft>
              <a:buClr>
                <a:schemeClr val="bg1">
                  <a:lumMod val="75000"/>
                </a:schemeClr>
              </a:buClr>
              <a:buFont typeface="Wingdings 2" pitchFamily="18" charset="2"/>
              <a:buChar char="¢"/>
              <a:defRPr sz="1600"/>
            </a:lvl5pPr>
            <a:lvl6pPr>
              <a:spcAft>
                <a:spcPts val="600"/>
              </a:spcAft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 Click to edit </a:t>
            </a:r>
          </a:p>
          <a:p>
            <a:pPr lvl="1"/>
            <a:r>
              <a:rPr lang="en-US" dirty="0" smtClean="0"/>
              <a:t>  Second level</a:t>
            </a:r>
          </a:p>
          <a:p>
            <a:pPr lvl="2"/>
            <a:r>
              <a:rPr lang="en-US" dirty="0" smtClean="0"/>
              <a:t>  Third level</a:t>
            </a:r>
          </a:p>
          <a:p>
            <a:pPr lvl="3"/>
            <a:r>
              <a:rPr lang="en-US" dirty="0" smtClean="0"/>
              <a:t>  Fourth level</a:t>
            </a:r>
          </a:p>
          <a:p>
            <a:pPr lvl="4"/>
            <a:r>
              <a:rPr lang="en-US" dirty="0" smtClean="0"/>
              <a:t>  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 marL="342900" indent="-342900">
              <a:spcAft>
                <a:spcPts val="600"/>
              </a:spcAft>
              <a:buClr>
                <a:srgbClr val="592265"/>
              </a:buClr>
              <a:buFont typeface="Wingdings 2" pitchFamily="18" charset="2"/>
              <a:buChar char="¢"/>
              <a:defRPr sz="2400"/>
            </a:lvl1pPr>
            <a:lvl2pPr marL="742950" indent="-285750">
              <a:spcAft>
                <a:spcPts val="600"/>
              </a:spcAft>
              <a:buClr>
                <a:srgbClr val="B676B2"/>
              </a:buClr>
              <a:buFont typeface="Wingdings 2" pitchFamily="18" charset="2"/>
              <a:buChar char="¢"/>
              <a:defRPr sz="2000"/>
            </a:lvl2pPr>
            <a:lvl3pPr marL="1143000" indent="-228600">
              <a:spcAft>
                <a:spcPts val="600"/>
              </a:spcAft>
              <a:buClr>
                <a:srgbClr val="812990"/>
              </a:buClr>
              <a:buFont typeface="Wingdings 2" pitchFamily="18" charset="2"/>
              <a:buChar char="¢"/>
              <a:defRPr sz="1800"/>
            </a:lvl3pPr>
            <a:lvl4pPr marL="1600200" indent="-228600">
              <a:spcAft>
                <a:spcPts val="600"/>
              </a:spcAft>
              <a:buClrTx/>
              <a:buFont typeface="Wingdings 2" pitchFamily="18" charset="2"/>
              <a:buChar char="¢"/>
              <a:defRPr sz="1600"/>
            </a:lvl4pPr>
            <a:lvl5pPr marL="2057400" indent="-228600">
              <a:spcAft>
                <a:spcPts val="600"/>
              </a:spcAft>
              <a:buClr>
                <a:schemeClr val="bg1">
                  <a:lumMod val="75000"/>
                </a:schemeClr>
              </a:buClr>
              <a:buFont typeface="Wingdings 2" pitchFamily="18" charset="2"/>
              <a:buChar char="¢"/>
              <a:defRPr sz="1600"/>
            </a:lvl5pPr>
            <a:lvl6pPr marL="2286000" indent="0">
              <a:spcAft>
                <a:spcPts val="600"/>
              </a:spcAft>
              <a:buNone/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 Click to edit </a:t>
            </a:r>
          </a:p>
          <a:p>
            <a:pPr lvl="1"/>
            <a:r>
              <a:rPr lang="en-US" dirty="0" smtClean="0"/>
              <a:t>  Second level</a:t>
            </a:r>
          </a:p>
          <a:p>
            <a:pPr lvl="2"/>
            <a:r>
              <a:rPr lang="en-US" dirty="0" smtClean="0"/>
              <a:t>  Third level</a:t>
            </a:r>
          </a:p>
          <a:p>
            <a:pPr lvl="3"/>
            <a:r>
              <a:rPr lang="en-US" dirty="0" smtClean="0"/>
              <a:t>  Fourth level</a:t>
            </a:r>
          </a:p>
          <a:p>
            <a:pPr lvl="4"/>
            <a:r>
              <a:rPr lang="en-US" dirty="0" smtClean="0"/>
              <a:t>  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6809853" y="6350771"/>
            <a:ext cx="14253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www.crec.org</a:t>
            </a:r>
            <a:endParaRPr lang="en-US" sz="1400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1443" y="6277941"/>
            <a:ext cx="680157" cy="45343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356474"/>
            <a:ext cx="2209800" cy="31678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81000"/>
            <a:ext cx="1378493" cy="918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353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3868" y="274638"/>
            <a:ext cx="6812932" cy="1143000"/>
          </a:xfrm>
        </p:spPr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>
            <a:lvl1pPr marL="342900" indent="-342900">
              <a:spcAft>
                <a:spcPts val="600"/>
              </a:spcAft>
              <a:buClr>
                <a:srgbClr val="592265"/>
              </a:buClr>
              <a:buFont typeface="Wingdings 2" pitchFamily="18" charset="2"/>
              <a:buChar char="¢"/>
              <a:defRPr sz="2000"/>
            </a:lvl1pPr>
            <a:lvl2pPr marL="742950" indent="-285750">
              <a:spcAft>
                <a:spcPts val="600"/>
              </a:spcAft>
              <a:buClr>
                <a:srgbClr val="B676B2"/>
              </a:buClr>
              <a:buFont typeface="Wingdings 2" pitchFamily="18" charset="2"/>
              <a:buChar char="¢"/>
              <a:defRPr sz="1800"/>
            </a:lvl2pPr>
            <a:lvl3pPr marL="1143000" indent="-228600">
              <a:spcAft>
                <a:spcPts val="600"/>
              </a:spcAft>
              <a:buClr>
                <a:srgbClr val="812990"/>
              </a:buClr>
              <a:buFont typeface="Wingdings 2" pitchFamily="18" charset="2"/>
              <a:buChar char="¢"/>
              <a:defRPr sz="1600"/>
            </a:lvl3pPr>
            <a:lvl4pPr marL="1600200" indent="-228600">
              <a:spcAft>
                <a:spcPts val="600"/>
              </a:spcAft>
              <a:buClrTx/>
              <a:buFont typeface="Wingdings 2" pitchFamily="18" charset="2"/>
              <a:buChar char="¢"/>
              <a:defRPr sz="1400"/>
            </a:lvl4pPr>
            <a:lvl5pPr marL="2057400" indent="-228600">
              <a:spcAft>
                <a:spcPts val="600"/>
              </a:spcAft>
              <a:buClr>
                <a:schemeClr val="bg1">
                  <a:lumMod val="75000"/>
                </a:schemeClr>
              </a:buClr>
              <a:buFont typeface="Wingdings 2" pitchFamily="18" charset="2"/>
              <a:buChar char="¢"/>
              <a:defRPr sz="14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 Click to edit </a:t>
            </a:r>
          </a:p>
          <a:p>
            <a:pPr lvl="1"/>
            <a:r>
              <a:rPr lang="en-US" dirty="0" smtClean="0"/>
              <a:t>  Second level</a:t>
            </a:r>
          </a:p>
          <a:p>
            <a:pPr lvl="2"/>
            <a:r>
              <a:rPr lang="en-US" dirty="0" smtClean="0"/>
              <a:t>  Third level</a:t>
            </a:r>
          </a:p>
          <a:p>
            <a:pPr lvl="3"/>
            <a:r>
              <a:rPr lang="en-US" dirty="0" smtClean="0"/>
              <a:t>  Fourth level</a:t>
            </a:r>
          </a:p>
          <a:p>
            <a:pPr lvl="4"/>
            <a:r>
              <a:rPr lang="en-US" dirty="0" smtClean="0"/>
              <a:t>  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 marL="342900" indent="-342900">
              <a:spcAft>
                <a:spcPts val="600"/>
              </a:spcAft>
              <a:buClr>
                <a:srgbClr val="592265"/>
              </a:buClr>
              <a:buFont typeface="Wingdings 2" pitchFamily="18" charset="2"/>
              <a:buChar char="¢"/>
              <a:defRPr sz="2000"/>
            </a:lvl1pPr>
            <a:lvl2pPr marL="742950" indent="-285750">
              <a:spcAft>
                <a:spcPts val="600"/>
              </a:spcAft>
              <a:buClr>
                <a:srgbClr val="B676B2"/>
              </a:buClr>
              <a:buFont typeface="Wingdings 2" pitchFamily="18" charset="2"/>
              <a:buChar char="¢"/>
              <a:defRPr sz="1800"/>
            </a:lvl2pPr>
            <a:lvl3pPr marL="1143000" indent="-228600">
              <a:spcAft>
                <a:spcPts val="600"/>
              </a:spcAft>
              <a:buClr>
                <a:srgbClr val="812990"/>
              </a:buClr>
              <a:buFont typeface="Wingdings 2" pitchFamily="18" charset="2"/>
              <a:buChar char="¢"/>
              <a:defRPr sz="1600"/>
            </a:lvl3pPr>
            <a:lvl4pPr marL="1600200" indent="-228600">
              <a:spcAft>
                <a:spcPts val="600"/>
              </a:spcAft>
              <a:buClrTx/>
              <a:buFont typeface="Wingdings 2" pitchFamily="18" charset="2"/>
              <a:buChar char="¢"/>
              <a:defRPr sz="1400"/>
            </a:lvl4pPr>
            <a:lvl5pPr marL="2057400" indent="-228600">
              <a:spcAft>
                <a:spcPts val="600"/>
              </a:spcAft>
              <a:buClr>
                <a:schemeClr val="bg1">
                  <a:lumMod val="75000"/>
                </a:schemeClr>
              </a:buClr>
              <a:buFont typeface="Wingdings 2" pitchFamily="18" charset="2"/>
              <a:buChar char="¢"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 Click to edit </a:t>
            </a:r>
          </a:p>
          <a:p>
            <a:pPr lvl="1"/>
            <a:r>
              <a:rPr lang="en-US" dirty="0" smtClean="0"/>
              <a:t>  Second level</a:t>
            </a:r>
          </a:p>
          <a:p>
            <a:pPr lvl="2"/>
            <a:r>
              <a:rPr lang="en-US" dirty="0" smtClean="0"/>
              <a:t>  Third level</a:t>
            </a:r>
          </a:p>
          <a:p>
            <a:pPr lvl="3"/>
            <a:r>
              <a:rPr lang="en-US" dirty="0" smtClean="0"/>
              <a:t>  Fourth level</a:t>
            </a:r>
          </a:p>
          <a:p>
            <a:pPr lvl="4"/>
            <a:r>
              <a:rPr lang="en-US" dirty="0" smtClean="0"/>
              <a:t>  Fifth level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6809853" y="6350771"/>
            <a:ext cx="14253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www.crec.org</a:t>
            </a:r>
            <a:endParaRPr lang="en-US" sz="1400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1443" y="6277941"/>
            <a:ext cx="680157" cy="45343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356474"/>
            <a:ext cx="2209800" cy="31678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81000"/>
            <a:ext cx="1378493" cy="918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6634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3868" y="274638"/>
            <a:ext cx="6812932" cy="1143000"/>
          </a:xfrm>
        </p:spPr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6809853" y="6350771"/>
            <a:ext cx="14253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www.crec.org</a:t>
            </a:r>
            <a:endParaRPr lang="en-US" sz="1400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1443" y="6277941"/>
            <a:ext cx="680157" cy="45343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356474"/>
            <a:ext cx="2209800" cy="31678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81000"/>
            <a:ext cx="1378493" cy="918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7560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6809853" y="6350771"/>
            <a:ext cx="14253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www.crec.org</a:t>
            </a:r>
            <a:endParaRPr lang="en-US" sz="1400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1443" y="6277941"/>
            <a:ext cx="680157" cy="45343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356474"/>
            <a:ext cx="2209800" cy="316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983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>
            <a:normAutofit/>
          </a:bodyPr>
          <a:lstStyle>
            <a:lvl1pPr marL="342900" indent="-342900">
              <a:buClr>
                <a:srgbClr val="592265"/>
              </a:buClr>
              <a:buFont typeface="Wingdings 2" pitchFamily="18" charset="2"/>
              <a:buChar char="¢"/>
              <a:defRPr sz="2800"/>
            </a:lvl1pPr>
            <a:lvl2pPr marL="742950" indent="-285750">
              <a:buClr>
                <a:srgbClr val="B676B2"/>
              </a:buClr>
              <a:buFont typeface="Wingdings 2" pitchFamily="18" charset="2"/>
              <a:buChar char="¢"/>
              <a:defRPr sz="2400"/>
            </a:lvl2pPr>
            <a:lvl3pPr marL="1143000" indent="-228600">
              <a:buClr>
                <a:srgbClr val="812990"/>
              </a:buClr>
              <a:buFont typeface="Wingdings 2" pitchFamily="18" charset="2"/>
              <a:buChar char="¢"/>
              <a:defRPr sz="2000"/>
            </a:lvl3pPr>
            <a:lvl4pPr marL="1600200" indent="-228600">
              <a:buClrTx/>
              <a:buFont typeface="Wingdings 2" pitchFamily="18" charset="2"/>
              <a:buChar char="¢"/>
              <a:defRPr sz="1800"/>
            </a:lvl4pPr>
            <a:lvl5pPr marL="2057400" indent="-228600">
              <a:buClr>
                <a:schemeClr val="bg1">
                  <a:lumMod val="75000"/>
                </a:schemeClr>
              </a:buClr>
              <a:buFont typeface="Wingdings 2" pitchFamily="18" charset="2"/>
              <a:buChar char="¢"/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</a:t>
            </a:r>
          </a:p>
          <a:p>
            <a:pPr lvl="1"/>
            <a:r>
              <a:rPr lang="en-US" dirty="0" smtClean="0"/>
              <a:t>  Second level</a:t>
            </a:r>
          </a:p>
          <a:p>
            <a:pPr lvl="2"/>
            <a:r>
              <a:rPr lang="en-US" dirty="0" smtClean="0"/>
              <a:t>  Third level</a:t>
            </a:r>
          </a:p>
          <a:p>
            <a:pPr lvl="3"/>
            <a:r>
              <a:rPr lang="en-US" dirty="0" smtClean="0"/>
              <a:t>  Fourth level</a:t>
            </a:r>
          </a:p>
          <a:p>
            <a:pPr lvl="4"/>
            <a:r>
              <a:rPr lang="en-US" dirty="0" smtClean="0"/>
              <a:t>  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6809853" y="6350771"/>
            <a:ext cx="14253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www.crec.org</a:t>
            </a:r>
            <a:endParaRPr lang="en-US" sz="1400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1443" y="6277941"/>
            <a:ext cx="680157" cy="45343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356474"/>
            <a:ext cx="2209800" cy="316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1245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6809853" y="6350771"/>
            <a:ext cx="14253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www.crec.org</a:t>
            </a:r>
            <a:endParaRPr lang="en-US" sz="1400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1443" y="6277941"/>
            <a:ext cx="680157" cy="45343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356474"/>
            <a:ext cx="2209800" cy="316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041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57636-828D-4410-8399-CA20D71517EA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51203-D0CA-4205-B82C-52A631B9E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280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18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076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REC Expert Solutions Theme">
      <a:dk1>
        <a:sysClr val="windowText" lastClr="000000"/>
      </a:dk1>
      <a:lt1>
        <a:sysClr val="window" lastClr="FFFFFF"/>
      </a:lt1>
      <a:dk2>
        <a:srgbClr val="696464"/>
      </a:dk2>
      <a:lt2>
        <a:srgbClr val="D8D8D8"/>
      </a:lt2>
      <a:accent1>
        <a:srgbClr val="0066B3"/>
      </a:accent1>
      <a:accent2>
        <a:srgbClr val="003064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0066B3"/>
      </a:hlink>
      <a:folHlink>
        <a:srgbClr val="96A9A9"/>
      </a:folHlink>
    </a:clrScheme>
    <a:fontScheme name="CREC Fonts">
      <a:majorFont>
        <a:latin typeface="Minion Pro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jucase</dc:creator>
  <cp:lastModifiedBy>Winer, Julia</cp:lastModifiedBy>
  <cp:revision>72</cp:revision>
  <dcterms:created xsi:type="dcterms:W3CDTF">2012-11-13T15:59:42Z</dcterms:created>
  <dcterms:modified xsi:type="dcterms:W3CDTF">2013-02-26T21:38:25Z</dcterms:modified>
</cp:coreProperties>
</file>